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77" autoAdjust="0"/>
  </p:normalViewPr>
  <p:slideViewPr>
    <p:cSldViewPr snapToGrid="0">
      <p:cViewPr varScale="1">
        <p:scale>
          <a:sx n="63" d="100"/>
          <a:sy n="63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4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8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87B5-8EE4-41BE-84CB-144F55AF17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0C0B-0D85-4AA4-A08B-D9DB11EA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Activitate</a:t>
            </a:r>
            <a:r>
              <a:rPr lang="en-US" dirty="0" smtClean="0"/>
              <a:t> </a:t>
            </a:r>
            <a:r>
              <a:rPr lang="en-US" dirty="0" err="1" smtClean="0"/>
              <a:t>matematica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J</a:t>
            </a:r>
            <a:r>
              <a:rPr lang="en-US" dirty="0" err="1" smtClean="0"/>
              <a:t>oc</a:t>
            </a:r>
            <a:r>
              <a:rPr lang="en-US" dirty="0" smtClean="0"/>
              <a:t>: </a:t>
            </a:r>
            <a:r>
              <a:rPr lang="en-US" dirty="0" err="1" smtClean="0"/>
              <a:t>Alege</a:t>
            </a:r>
            <a:r>
              <a:rPr lang="en-US" dirty="0" smtClean="0"/>
              <a:t> </a:t>
            </a:r>
            <a:r>
              <a:rPr lang="en-US" dirty="0" err="1" smtClean="0"/>
              <a:t>raspunsul</a:t>
            </a:r>
            <a:r>
              <a:rPr lang="en-US" dirty="0" smtClean="0"/>
              <a:t> </a:t>
            </a:r>
            <a:r>
              <a:rPr lang="en-US" dirty="0" err="1" smtClean="0"/>
              <a:t>corect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Strumfilor</a:t>
            </a:r>
            <a:endParaRPr lang="en-US" dirty="0"/>
          </a:p>
          <a:p>
            <a:r>
              <a:rPr lang="en-US" dirty="0" err="1" smtClean="0"/>
              <a:t>Gradinita</a:t>
            </a:r>
            <a:r>
              <a:rPr lang="en-US" dirty="0" smtClean="0"/>
              <a:t> </a:t>
            </a:r>
            <a:r>
              <a:rPr lang="en-US" dirty="0" err="1" smtClean="0"/>
              <a:t>Colegiului</a:t>
            </a:r>
            <a:r>
              <a:rPr lang="en-US" dirty="0" smtClean="0"/>
              <a:t> National Pedagogic “Mihai </a:t>
            </a:r>
            <a:r>
              <a:rPr lang="en-US" dirty="0" err="1" smtClean="0"/>
              <a:t>Eminescu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 err="1" smtClean="0"/>
              <a:t>Mures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Educ.: STEFAN DIANA CRISTINA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03" y="3250556"/>
            <a:ext cx="3642167" cy="36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RASPUNS GRESIT!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 INCEARCA!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28" y="2682091"/>
            <a:ext cx="3494872" cy="34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ALEGE FRUCTUL MARE SI ROSU!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5008"/>
            <a:ext cx="3991641" cy="4751955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5" y="3696653"/>
            <a:ext cx="2409444" cy="24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FELICITARI!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RASPUNS CORECT!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85" y="2717483"/>
            <a:ext cx="2869615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RASPUNS GRESIT!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 INCEARCA!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68" y="2468731"/>
            <a:ext cx="3708232" cy="37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ALEGE FRUCTUL MARO SI ROTUND!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874520"/>
            <a:ext cx="4188937" cy="4188937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851911"/>
            <a:ext cx="3078480" cy="41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FELICITARI!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RASPUNS CORECT!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61" y="2248694"/>
            <a:ext cx="290753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RASPUNS GRESIT!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 INCEARCA!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68" y="2954188"/>
            <a:ext cx="3357712" cy="33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 AJUNS LA FINAL!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SPER CA TI-A PLACUT JOCUL!</a:t>
            </a:r>
          </a:p>
          <a:p>
            <a:endParaRPr lang="en-US" dirty="0"/>
          </a:p>
          <a:p>
            <a:r>
              <a:rPr lang="en-US" dirty="0" smtClean="0"/>
              <a:t>CU DRAG, DOAMNA EDUCATOARE!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02" y="1463040"/>
            <a:ext cx="3908498" cy="47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ALEGE FRUCTUL CU FORMA ROTUNDA!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39" y="1690688"/>
            <a:ext cx="3534442" cy="4207670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86" y="1690688"/>
            <a:ext cx="6264754" cy="42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FELICITARI!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RASPUNS CORECT!</a:t>
            </a:r>
          </a:p>
          <a:p>
            <a:r>
              <a:rPr lang="en-US" dirty="0" smtClean="0"/>
              <a:t>PENTRU A CONTINUA, APASA SEMNUL LIKE!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17" y="2839403"/>
            <a:ext cx="2768483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RASPUNS GRESIT!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 INCEARCA!</a:t>
            </a:r>
          </a:p>
          <a:p>
            <a:r>
              <a:rPr lang="en-US" dirty="0" smtClean="0"/>
              <a:t>PENTRU A CONTINUA, APASA SEMNUL NEXT!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08" y="2695108"/>
            <a:ext cx="3616792" cy="36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ALEGE FRUCTUL MARE!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40" y="1235233"/>
            <a:ext cx="3909060" cy="5283675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764280"/>
            <a:ext cx="2037977" cy="27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FELICITARI!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RASPUNS CORECT!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2454002"/>
            <a:ext cx="3088171" cy="37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RASPUNS GRESIT!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 INCEARCA!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28" y="2529691"/>
            <a:ext cx="3647272" cy="36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ALEGE FRUCTUL DE CULOARE GALBENA!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1" y="1690688"/>
            <a:ext cx="4351338" cy="4351338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0" y="1690688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FELICITARI!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RASPUNS CORECT!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48" y="2419180"/>
            <a:ext cx="3011972" cy="36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140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Activitate matematica Joc: Alege raspunsul corect!</vt:lpstr>
      <vt:lpstr>ALEGE FRUCTUL CU FORMA ROTUNDA!</vt:lpstr>
      <vt:lpstr>FELICITARI!</vt:lpstr>
      <vt:lpstr>RASPUNS GRESIT!</vt:lpstr>
      <vt:lpstr>ALEGE FRUCTUL MARE!</vt:lpstr>
      <vt:lpstr>FELICITARI!</vt:lpstr>
      <vt:lpstr>RASPUNS GRESIT!</vt:lpstr>
      <vt:lpstr>ALEGE FRUCTUL DE CULOARE GALBENA!</vt:lpstr>
      <vt:lpstr>FELICITARI!</vt:lpstr>
      <vt:lpstr>RASPUNS GRESIT!</vt:lpstr>
      <vt:lpstr>ALEGE FRUCTUL MARE SI ROSU!</vt:lpstr>
      <vt:lpstr>FELICITARI!</vt:lpstr>
      <vt:lpstr>RASPUNS GRESIT!</vt:lpstr>
      <vt:lpstr>ALEGE FRUCTUL MARO SI ROTUND!</vt:lpstr>
      <vt:lpstr>FELICITARI!</vt:lpstr>
      <vt:lpstr>RASPUNS GRESIT!</vt:lpstr>
      <vt:lpstr>AI AJUNS LA FINAL!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Activitate matematica Joc: Alege raspunsul corect!</dc:title>
  <dc:creator>diana89</dc:creator>
  <cp:lastModifiedBy>diana89</cp:lastModifiedBy>
  <cp:revision>5</cp:revision>
  <dcterms:created xsi:type="dcterms:W3CDTF">2020-11-07T08:36:51Z</dcterms:created>
  <dcterms:modified xsi:type="dcterms:W3CDTF">2020-11-07T09:31:25Z</dcterms:modified>
</cp:coreProperties>
</file>